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950" r:id="rId2"/>
    <p:sldId id="954" r:id="rId3"/>
    <p:sldId id="1334" r:id="rId4"/>
    <p:sldId id="1335" r:id="rId5"/>
    <p:sldId id="1240" r:id="rId6"/>
    <p:sldId id="256" r:id="rId7"/>
    <p:sldId id="257" r:id="rId8"/>
    <p:sldId id="1237" r:id="rId9"/>
    <p:sldId id="1238" r:id="rId10"/>
    <p:sldId id="1336" r:id="rId11"/>
    <p:sldId id="1281" r:id="rId12"/>
    <p:sldId id="1257" r:id="rId13"/>
    <p:sldId id="518" r:id="rId14"/>
    <p:sldId id="520" r:id="rId15"/>
    <p:sldId id="521" r:id="rId16"/>
    <p:sldId id="522" r:id="rId17"/>
    <p:sldId id="523" r:id="rId18"/>
    <p:sldId id="524" r:id="rId19"/>
    <p:sldId id="525" r:id="rId20"/>
    <p:sldId id="545" r:id="rId21"/>
    <p:sldId id="546" r:id="rId22"/>
    <p:sldId id="547" r:id="rId23"/>
    <p:sldId id="548" r:id="rId24"/>
    <p:sldId id="552" r:id="rId25"/>
    <p:sldId id="549" r:id="rId26"/>
    <p:sldId id="550" r:id="rId27"/>
    <p:sldId id="553" r:id="rId28"/>
    <p:sldId id="551" r:id="rId29"/>
    <p:sldId id="1122" r:id="rId30"/>
    <p:sldId id="94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954"/>
            <p14:sldId id="1334"/>
            <p14:sldId id="1335"/>
            <p14:sldId id="1240"/>
            <p14:sldId id="256"/>
            <p14:sldId id="257"/>
            <p14:sldId id="1237"/>
            <p14:sldId id="1238"/>
            <p14:sldId id="1336"/>
            <p14:sldId id="1281"/>
            <p14:sldId id="1257"/>
            <p14:sldId id="518"/>
            <p14:sldId id="520"/>
            <p14:sldId id="521"/>
            <p14:sldId id="522"/>
            <p14:sldId id="523"/>
            <p14:sldId id="524"/>
            <p14:sldId id="525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122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84" d="100"/>
          <a:sy n="84" d="100"/>
        </p:scale>
        <p:origin x="220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03/05/2025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4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37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689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03/05/2025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5th May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3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8235D-8B8C-C325-6646-B09BAC67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553" y="0"/>
            <a:ext cx="4864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ECD6-64D7-64CE-0431-3BB6BE53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FC070-7A31-132C-67CB-9CF4115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E4C46-BB74-6F4A-AD8A-B537AD59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3D34CB98-D63A-AD3F-9437-A83E294B1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9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160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6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233565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7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3326</TotalTime>
  <Words>624</Words>
  <Application>Microsoft Office PowerPoint</Application>
  <PresentationFormat>On-screen Show (4:3)</PresentationFormat>
  <Paragraphs>130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116</cp:revision>
  <dcterms:created xsi:type="dcterms:W3CDTF">2024-09-27T16:56:29Z</dcterms:created>
  <dcterms:modified xsi:type="dcterms:W3CDTF">2025-05-03T16:51:33Z</dcterms:modified>
</cp:coreProperties>
</file>